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1080" y="36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2022-12-09T21:02:17Z</dcterms:modified>
  <cp:revision>20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